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540"/>
    <a:srgbClr val="00CC99"/>
    <a:srgbClr val="00FF99"/>
    <a:srgbClr val="00CC66"/>
    <a:srgbClr val="00CC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5" t="-128" r="7923" b="16435"/>
          <a:stretch/>
        </p:blipFill>
        <p:spPr>
          <a:xfrm>
            <a:off x="-1" y="-27384"/>
            <a:ext cx="9144001" cy="6885384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95888"/>
          </a:xfrm>
          <a:prstGeom prst="rect">
            <a:avLst/>
          </a:prstGeom>
        </p:spPr>
      </p:pic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29/10/59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 hasCustomPrompt="1"/>
          </p:nvPr>
        </p:nvSpPr>
        <p:spPr>
          <a:xfrm>
            <a:off x="254254" y="947629"/>
            <a:ext cx="4320479" cy="1611610"/>
          </a:xfrm>
        </p:spPr>
        <p:txBody>
          <a:bodyPr/>
          <a:lstStyle>
            <a:lvl1pPr>
              <a:defRPr b="1">
                <a:solidFill>
                  <a:srgbClr val="00CC99"/>
                </a:solidFill>
                <a:latin typeface="Aharoni" pitchFamily="2" charset="-79"/>
                <a:cs typeface="IrisUPC" pitchFamily="34" charset="-34"/>
              </a:defRPr>
            </a:lvl1pPr>
          </a:lstStyle>
          <a:p>
            <a:r>
              <a:rPr lang="en-US" dirty="0" smtClean="0"/>
              <a:t>Title can be added here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35496" y="2780928"/>
            <a:ext cx="3528392" cy="100811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By ARC NSTRU</a:t>
            </a:r>
            <a:endParaRPr lang="th-TH" dirty="0"/>
          </a:p>
        </p:txBody>
      </p:sp>
      <p:pic>
        <p:nvPicPr>
          <p:cNvPr id="9" name="รูปภาพ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905641" cy="108843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043608" y="116632"/>
            <a:ext cx="3220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H Sarabun New" pitchFamily="34" charset="-34"/>
                <a:ea typeface="+mn-ea"/>
                <a:cs typeface="TH Sarabun New" pitchFamily="34" charset="-34"/>
              </a:rPr>
              <a:t>มหาวิทยาลัยราช</a:t>
            </a:r>
            <a:r>
              <a:rPr lang="th-TH" sz="2400" b="1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H Sarabun New" pitchFamily="34" charset="-34"/>
                <a:ea typeface="+mn-ea"/>
                <a:cs typeface="TH Sarabun New" pitchFamily="34" charset="-34"/>
              </a:rPr>
              <a:t>ภัฏ</a:t>
            </a:r>
            <a:r>
              <a:rPr lang="th-TH" sz="24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H Sarabun New" pitchFamily="34" charset="-34"/>
                <a:ea typeface="+mn-ea"/>
                <a:cs typeface="TH Sarabun New" pitchFamily="34" charset="-34"/>
              </a:rPr>
              <a:t>นครศรีธรรมราช</a:t>
            </a:r>
          </a:p>
          <a:p>
            <a:endParaRPr lang="th-TH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43608" y="384919"/>
            <a:ext cx="3341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Nakhon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Thammarat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Rajabhat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  <a:endParaRPr lang="th-TH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ตัวแทนข้อความ 16"/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5517232"/>
            <a:ext cx="3239120" cy="576262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Add your text.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29/10/59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29/10/59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29/10/59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29/10/59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29/10/59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29/10/59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29/10/59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29/10/59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29/10/59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29/10/59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E4E4E4"/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71000"/>
                <a:alpha val="87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179512" y="844680"/>
            <a:ext cx="2664296" cy="928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Title..</a:t>
            </a:r>
            <a:endParaRPr lang="th-TH" dirty="0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79512" y="2250450"/>
            <a:ext cx="2664296" cy="348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  <a:endParaRPr lang="th-TH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39966"/>
                </a:solidFill>
              </a:defRPr>
            </a:lvl1pPr>
          </a:lstStyle>
          <a:p>
            <a:r>
              <a:rPr lang="en-US" smtClean="0"/>
              <a:t>Added subject ……</a:t>
            </a:r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39966"/>
                </a:solidFill>
              </a:defRPr>
            </a:lvl1pPr>
          </a:lstStyle>
          <a:p>
            <a:r>
              <a:rPr lang="en-US" smtClean="0"/>
              <a:t>Major of….</a:t>
            </a:r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9966"/>
                </a:solidFill>
              </a:defRPr>
            </a:lvl1pPr>
          </a:lstStyle>
          <a:p>
            <a:r>
              <a:rPr lang="en-US" smtClean="0"/>
              <a:t>PAGE</a:t>
            </a:r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2" y="116632"/>
            <a:ext cx="806260" cy="9689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272842"/>
            <a:ext cx="2715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ea typeface="+mn-ea"/>
                <a:cs typeface="TH Sarabun New" pitchFamily="34" charset="-34"/>
              </a:rPr>
              <a:t>มหาวิทยาลัยราช</a:t>
            </a:r>
            <a:r>
              <a:rPr lang="th-TH" sz="2000" b="1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ea typeface="+mn-ea"/>
                <a:cs typeface="TH Sarabun New" pitchFamily="34" charset="-34"/>
              </a:rPr>
              <a:t>ภัฏ</a:t>
            </a:r>
            <a:r>
              <a:rPr lang="th-TH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ea typeface="+mn-ea"/>
                <a:cs typeface="TH Sarabun New" pitchFamily="34" charset="-34"/>
              </a:rPr>
              <a:t>นครศรีธรรมราช</a:t>
            </a:r>
          </a:p>
          <a:p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476672"/>
            <a:ext cx="3341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Nakhon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 </a:t>
            </a:r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Thammarat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Rajabhat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  <a:endParaRPr lang="th-TH" sz="1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899592" y="1556792"/>
            <a:ext cx="1213888" cy="72008"/>
          </a:xfrm>
          <a:prstGeom prst="rect">
            <a:avLst/>
          </a:prstGeom>
          <a:solidFill>
            <a:srgbClr val="00CC99"/>
          </a:solidFill>
          <a:ln>
            <a:noFill/>
          </a:ln>
          <a:effectLst>
            <a:glow rad="165100">
              <a:srgbClr val="00CC99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วงกลม 13"/>
          <p:cNvSpPr/>
          <p:nvPr/>
        </p:nvSpPr>
        <p:spPr>
          <a:xfrm>
            <a:off x="7668344" y="164822"/>
            <a:ext cx="271906" cy="271906"/>
          </a:xfrm>
          <a:prstGeom prst="pie">
            <a:avLst/>
          </a:prstGeom>
          <a:gradFill>
            <a:gsLst>
              <a:gs pos="0">
                <a:srgbClr val="00CC99"/>
              </a:gs>
              <a:gs pos="100000">
                <a:schemeClr val="accent1">
                  <a:tint val="44500"/>
                  <a:satMod val="160000"/>
                  <a:alpha val="1000"/>
                  <a:lumMod val="13000"/>
                  <a:lumOff val="8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65100">
              <a:srgbClr val="00CC99">
                <a:alpha val="26000"/>
              </a:srgbClr>
            </a:glow>
            <a:reflection blurRad="127000" stA="400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19" name="วงกลม 18"/>
          <p:cNvSpPr/>
          <p:nvPr/>
        </p:nvSpPr>
        <p:spPr>
          <a:xfrm>
            <a:off x="8100392" y="164822"/>
            <a:ext cx="271906" cy="271906"/>
          </a:xfrm>
          <a:prstGeom prst="pie">
            <a:avLst/>
          </a:prstGeom>
          <a:gradFill>
            <a:gsLst>
              <a:gs pos="0">
                <a:srgbClr val="00CC99"/>
              </a:gs>
              <a:gs pos="100000">
                <a:schemeClr val="accent1">
                  <a:tint val="44500"/>
                  <a:satMod val="160000"/>
                  <a:alpha val="1000"/>
                  <a:lumMod val="13000"/>
                  <a:lumOff val="8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65100">
              <a:srgbClr val="00CC99">
                <a:alpha val="26000"/>
              </a:srgbClr>
            </a:glow>
            <a:reflection blurRad="127000" stA="400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0" name="วงกลม 19"/>
          <p:cNvSpPr/>
          <p:nvPr/>
        </p:nvSpPr>
        <p:spPr>
          <a:xfrm>
            <a:off x="8532440" y="164822"/>
            <a:ext cx="271906" cy="271906"/>
          </a:xfrm>
          <a:prstGeom prst="pie">
            <a:avLst/>
          </a:prstGeom>
          <a:gradFill>
            <a:gsLst>
              <a:gs pos="0">
                <a:srgbClr val="00CC99"/>
              </a:gs>
              <a:gs pos="100000">
                <a:schemeClr val="accent1">
                  <a:tint val="44500"/>
                  <a:satMod val="160000"/>
                  <a:alpha val="1000"/>
                  <a:lumMod val="13000"/>
                  <a:lumOff val="8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65100">
              <a:srgbClr val="00CC99">
                <a:alpha val="26000"/>
              </a:srgbClr>
            </a:glow>
            <a:reflection blurRad="127000" stA="400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CC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ชื่อเรื่องรอง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 ARC NSTRU</a:t>
            </a:r>
            <a:endParaRPr lang="th-T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5595392" y="5013176"/>
            <a:ext cx="3528392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</a:t>
            </a:r>
            <a:endParaRPr lang="th-T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th-TH" dirty="0"/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7620000" cy="5715000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7" y="1481361"/>
            <a:ext cx="7720575" cy="57904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51720" y="5509835"/>
            <a:ext cx="105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Text1.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4986615"/>
            <a:ext cx="105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Text2.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7984" y="4368311"/>
            <a:ext cx="105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Text3.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9364" y="3892987"/>
            <a:ext cx="105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Text4.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ตัวแทนเนื้อหา 2"/>
          <p:cNvSpPr txBox="1">
            <a:spLocks/>
          </p:cNvSpPr>
          <p:nvPr/>
        </p:nvSpPr>
        <p:spPr>
          <a:xfrm>
            <a:off x="1283990" y="2155676"/>
            <a:ext cx="1559818" cy="2353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dirty="0" smtClean="0">
                <a:solidFill>
                  <a:srgbClr val="00CC99"/>
                </a:solidFill>
              </a:rPr>
              <a:t>Text1.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paragraph&gt;…………………………………………………………………………………………………………………………………………………………………………………………………………………………………………………&lt;/paragraph&gt;</a:t>
            </a:r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ตัวแทนเนื้อหา 2"/>
          <p:cNvSpPr txBox="1">
            <a:spLocks/>
          </p:cNvSpPr>
          <p:nvPr/>
        </p:nvSpPr>
        <p:spPr>
          <a:xfrm>
            <a:off x="5604470" y="548680"/>
            <a:ext cx="1559818" cy="2353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dirty="0" smtClean="0">
                <a:solidFill>
                  <a:srgbClr val="00CC99"/>
                </a:solidFill>
              </a:rPr>
              <a:t>Text4.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paragraph&gt;…………………………………………………………………………………………………………………………………………………………………………………………………………………………………………………&lt;/paragraph&gt;</a:t>
            </a:r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ตัวแทนเนื้อหา 2"/>
          <p:cNvSpPr txBox="1">
            <a:spLocks/>
          </p:cNvSpPr>
          <p:nvPr/>
        </p:nvSpPr>
        <p:spPr>
          <a:xfrm>
            <a:off x="4164310" y="1147564"/>
            <a:ext cx="1559818" cy="2353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dirty="0" smtClean="0">
                <a:solidFill>
                  <a:srgbClr val="00CC99"/>
                </a:solidFill>
              </a:rPr>
              <a:t>Text3.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paragraph&gt;…………………………………………………………………………………………………………………………………………………………………………………………………………………………………………………&lt;/paragraph&gt;</a:t>
            </a:r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ตัวแทนเนื้อหา 2"/>
          <p:cNvSpPr txBox="1">
            <a:spLocks/>
          </p:cNvSpPr>
          <p:nvPr/>
        </p:nvSpPr>
        <p:spPr>
          <a:xfrm>
            <a:off x="2724150" y="1628800"/>
            <a:ext cx="1559818" cy="2353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dirty="0" smtClean="0">
                <a:solidFill>
                  <a:srgbClr val="00CC99"/>
                </a:solidFill>
              </a:rPr>
              <a:t>Text2.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paragraph&gt;…………………………………………………………………………………………………………………………………………………………………………………………………………………………………………………&lt;/paragraph&gt;</a:t>
            </a:r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3" name="ตัวเชื่อมต่อตรง 22"/>
          <p:cNvCxnSpPr>
            <a:stCxn id="14" idx="1"/>
            <a:endCxn id="18" idx="2"/>
          </p:cNvCxnSpPr>
          <p:nvPr/>
        </p:nvCxnSpPr>
        <p:spPr>
          <a:xfrm flipV="1">
            <a:off x="2051720" y="4509120"/>
            <a:ext cx="12179" cy="1262325"/>
          </a:xfrm>
          <a:prstGeom prst="line">
            <a:avLst/>
          </a:prstGeom>
          <a:ln>
            <a:solidFill>
              <a:srgbClr val="2F35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>
            <a:stCxn id="15" idx="1"/>
            <a:endCxn id="21" idx="2"/>
          </p:cNvCxnSpPr>
          <p:nvPr/>
        </p:nvCxnSpPr>
        <p:spPr>
          <a:xfrm flipV="1">
            <a:off x="3491880" y="3982244"/>
            <a:ext cx="12179" cy="1265981"/>
          </a:xfrm>
          <a:prstGeom prst="line">
            <a:avLst/>
          </a:prstGeom>
          <a:ln>
            <a:solidFill>
              <a:srgbClr val="2F35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>
            <a:stCxn id="20" idx="2"/>
            <a:endCxn id="16" idx="0"/>
          </p:cNvCxnSpPr>
          <p:nvPr/>
        </p:nvCxnSpPr>
        <p:spPr>
          <a:xfrm>
            <a:off x="4944219" y="3501008"/>
            <a:ext cx="9165" cy="867303"/>
          </a:xfrm>
          <a:prstGeom prst="line">
            <a:avLst/>
          </a:prstGeom>
          <a:ln>
            <a:solidFill>
              <a:srgbClr val="2F35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>
            <a:stCxn id="19" idx="2"/>
            <a:endCxn id="17" idx="0"/>
          </p:cNvCxnSpPr>
          <p:nvPr/>
        </p:nvCxnSpPr>
        <p:spPr>
          <a:xfrm>
            <a:off x="6384379" y="2902124"/>
            <a:ext cx="385" cy="990863"/>
          </a:xfrm>
          <a:prstGeom prst="line">
            <a:avLst/>
          </a:prstGeom>
          <a:ln>
            <a:solidFill>
              <a:srgbClr val="2F35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49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91880" y="2996952"/>
            <a:ext cx="2664296" cy="928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you.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05"/>
          <a:stretch/>
        </p:blipFill>
        <p:spPr>
          <a:xfrm>
            <a:off x="6419849" y="4145341"/>
            <a:ext cx="2724151" cy="2741234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6" y="4143189"/>
            <a:ext cx="4105274" cy="274219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2" r="25356"/>
          <a:stretch/>
        </p:blipFill>
        <p:spPr>
          <a:xfrm>
            <a:off x="0" y="4145341"/>
            <a:ext cx="2724150" cy="2743386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710828" y="1484784"/>
            <a:ext cx="7533580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7"/>
          <p:cNvSpPr/>
          <p:nvPr/>
        </p:nvSpPr>
        <p:spPr>
          <a:xfrm>
            <a:off x="710828" y="1556792"/>
            <a:ext cx="7533580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7"/>
          <p:cNvSpPr/>
          <p:nvPr/>
        </p:nvSpPr>
        <p:spPr>
          <a:xfrm>
            <a:off x="710828" y="1628800"/>
            <a:ext cx="7533580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7"/>
          <p:cNvSpPr/>
          <p:nvPr/>
        </p:nvSpPr>
        <p:spPr>
          <a:xfrm>
            <a:off x="3059832" y="1916832"/>
            <a:ext cx="3070472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48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C99"/>
                </a:solidFill>
              </a:rPr>
              <a:t>Contents</a:t>
            </a:r>
            <a:endParaRPr lang="th-TH" dirty="0">
              <a:solidFill>
                <a:srgbClr val="00CC99"/>
              </a:solidFill>
            </a:endParaRP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idx="1"/>
          </p:nvPr>
        </p:nvSpPr>
        <p:spPr>
          <a:xfrm>
            <a:off x="179512" y="2250450"/>
            <a:ext cx="7128792" cy="3489251"/>
          </a:xfrm>
        </p:spPr>
        <p:txBody>
          <a:bodyPr/>
          <a:lstStyle/>
          <a:p>
            <a:r>
              <a:rPr lang="en-US" dirty="0" smtClean="0">
                <a:solidFill>
                  <a:srgbClr val="00CC99"/>
                </a:solidFill>
              </a:rPr>
              <a:t>title</a:t>
            </a:r>
          </a:p>
          <a:p>
            <a:pPr lvl="1" indent="-342900">
              <a:buFont typeface="Wingdings" pitchFamily="2" charset="2"/>
              <a:buChar char="§"/>
            </a:pPr>
            <a:r>
              <a:rPr lang="en-US" dirty="0" smtClean="0"/>
              <a:t>Add your text</a:t>
            </a:r>
          </a:p>
          <a:p>
            <a:pPr lvl="1" indent="-342900">
              <a:buFont typeface="Wingdings" pitchFamily="2" charset="2"/>
              <a:buChar char="§"/>
            </a:pPr>
            <a:r>
              <a:rPr lang="en-US" dirty="0"/>
              <a:t>Add your text</a:t>
            </a:r>
          </a:p>
          <a:p>
            <a:pPr lvl="1" indent="-342900">
              <a:buFont typeface="Wingdings" pitchFamily="2" charset="2"/>
              <a:buChar char="§"/>
            </a:pPr>
            <a:r>
              <a:rPr lang="en-US" dirty="0"/>
              <a:t>Add your text</a:t>
            </a:r>
          </a:p>
          <a:p>
            <a:pPr lvl="1" indent="-342900">
              <a:buFont typeface="Wingdings" pitchFamily="2" charset="2"/>
              <a:buChar char="§"/>
            </a:pPr>
            <a:endParaRPr lang="en-US" dirty="0"/>
          </a:p>
          <a:p>
            <a:pPr lvl="1" indent="-342900">
              <a:buFont typeface="Wingdings" pitchFamily="2" charset="2"/>
              <a:buChar char="§"/>
            </a:pPr>
            <a:r>
              <a:rPr lang="en-US" dirty="0"/>
              <a:t>Add your text</a:t>
            </a:r>
          </a:p>
          <a:p>
            <a:pPr lvl="1" indent="-342900">
              <a:buFont typeface="Wingdings" pitchFamily="2" charset="2"/>
              <a:buChar char="§"/>
            </a:pPr>
            <a:r>
              <a:rPr lang="en-US" dirty="0"/>
              <a:t>Add your text</a:t>
            </a:r>
          </a:p>
          <a:p>
            <a:pPr lvl="1" indent="-342900">
              <a:buFont typeface="Wingdings" pitchFamily="2" charset="2"/>
              <a:buChar char="§"/>
            </a:pPr>
            <a:r>
              <a:rPr lang="en-US" dirty="0"/>
              <a:t>Add your text</a:t>
            </a:r>
          </a:p>
          <a:p>
            <a:pPr lvl="1" indent="-342900">
              <a:buFont typeface="Wingdings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26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36" y="2215233"/>
            <a:ext cx="5819775" cy="4364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3597840"/>
            <a:ext cx="84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 text</a:t>
            </a:r>
            <a:endParaRPr lang="th-TH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2923677"/>
            <a:ext cx="84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dirty="0" smtClean="0"/>
              <a:t>. text</a:t>
            </a:r>
            <a:endParaRPr lang="th-TH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135860" y="2792985"/>
            <a:ext cx="84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  <a:r>
              <a:rPr lang="en-US" sz="2000" dirty="0" smtClean="0"/>
              <a:t>. text</a:t>
            </a:r>
            <a:endParaRPr lang="th-TH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3997539"/>
            <a:ext cx="84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  <a:r>
              <a:rPr lang="en-US" sz="2000" dirty="0" smtClean="0"/>
              <a:t>. text</a:t>
            </a:r>
            <a:endParaRPr lang="th-TH" sz="2000" dirty="0"/>
          </a:p>
        </p:txBody>
      </p:sp>
      <p:sp>
        <p:nvSpPr>
          <p:cNvPr id="9" name="ตัวแทนเนื้อหา 2"/>
          <p:cNvSpPr txBox="1">
            <a:spLocks/>
          </p:cNvSpPr>
          <p:nvPr/>
        </p:nvSpPr>
        <p:spPr>
          <a:xfrm>
            <a:off x="899592" y="5318443"/>
            <a:ext cx="2808312" cy="1186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dirty="0" smtClean="0">
                <a:solidFill>
                  <a:srgbClr val="00CC99"/>
                </a:solidFill>
              </a:rPr>
              <a:t>Title 1.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paragraph&gt;…………………………………………………………………………………………………………………………………………………………………………………………………………………………………………………&lt;/paragraph&gt;</a:t>
            </a:r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ตัวแทนเนื้อหา 2"/>
          <p:cNvSpPr txBox="1">
            <a:spLocks/>
          </p:cNvSpPr>
          <p:nvPr/>
        </p:nvSpPr>
        <p:spPr>
          <a:xfrm>
            <a:off x="6284954" y="1196752"/>
            <a:ext cx="2801863" cy="134642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dirty="0" smtClean="0">
                <a:solidFill>
                  <a:srgbClr val="00CC99"/>
                </a:solidFill>
              </a:rPr>
              <a:t>Title 2.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paragraph&gt;…………………………………………………………………………………………………………………………………………………………………………………………………………………………………………………&lt;/paragraph&gt;</a:t>
            </a:r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ตัวแทนเนื้อหา 2"/>
          <p:cNvSpPr txBox="1">
            <a:spLocks/>
          </p:cNvSpPr>
          <p:nvPr/>
        </p:nvSpPr>
        <p:spPr>
          <a:xfrm>
            <a:off x="6278506" y="3123732"/>
            <a:ext cx="2808312" cy="1186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dirty="0" smtClean="0">
                <a:solidFill>
                  <a:srgbClr val="00CC99"/>
                </a:solidFill>
              </a:rPr>
              <a:t>Title 3.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paragraph&gt;…………………………………………………………………………………………………………………………………………………………………………………………………………………………………………………&lt;/paragraph&gt;</a:t>
            </a:r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ตัวแทนเนื้อหา 2"/>
          <p:cNvSpPr txBox="1">
            <a:spLocks/>
          </p:cNvSpPr>
          <p:nvPr/>
        </p:nvSpPr>
        <p:spPr>
          <a:xfrm>
            <a:off x="6335688" y="4725144"/>
            <a:ext cx="2808312" cy="1186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dirty="0" smtClean="0">
                <a:solidFill>
                  <a:srgbClr val="00CC99"/>
                </a:solidFill>
              </a:rPr>
              <a:t>Title 4.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paragraph&gt;…………………………………………………………………………………………………………………………………………………………………………………………………………………………………………………&lt;/paragraph&gt;</a:t>
            </a:r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3275856" y="2420888"/>
            <a:ext cx="720080" cy="702844"/>
          </a:xfrm>
          <a:prstGeom prst="ellipse">
            <a:avLst/>
          </a:prstGeom>
          <a:solidFill>
            <a:srgbClr val="00CC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วงรี 15"/>
          <p:cNvSpPr/>
          <p:nvPr/>
        </p:nvSpPr>
        <p:spPr>
          <a:xfrm>
            <a:off x="4836985" y="3365609"/>
            <a:ext cx="720080" cy="702844"/>
          </a:xfrm>
          <a:prstGeom prst="ellipse">
            <a:avLst/>
          </a:prstGeom>
          <a:solidFill>
            <a:srgbClr val="00CC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วงรี 16"/>
          <p:cNvSpPr/>
          <p:nvPr/>
        </p:nvSpPr>
        <p:spPr>
          <a:xfrm>
            <a:off x="5557065" y="4869160"/>
            <a:ext cx="360040" cy="351422"/>
          </a:xfrm>
          <a:prstGeom prst="ellipse">
            <a:avLst/>
          </a:prstGeom>
          <a:solidFill>
            <a:srgbClr val="00CC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วงรี 17"/>
          <p:cNvSpPr/>
          <p:nvPr/>
        </p:nvSpPr>
        <p:spPr>
          <a:xfrm>
            <a:off x="4597145" y="2075290"/>
            <a:ext cx="360040" cy="279886"/>
          </a:xfrm>
          <a:prstGeom prst="ellipse">
            <a:avLst/>
          </a:prstGeom>
          <a:solidFill>
            <a:srgbClr val="00CC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วงรี 18"/>
          <p:cNvSpPr/>
          <p:nvPr/>
        </p:nvSpPr>
        <p:spPr>
          <a:xfrm>
            <a:off x="3481036" y="4462869"/>
            <a:ext cx="421205" cy="406291"/>
          </a:xfrm>
          <a:prstGeom prst="ellipse">
            <a:avLst/>
          </a:prstGeom>
          <a:solidFill>
            <a:srgbClr val="00CC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1" name="ตัวเชื่อมต่อตรง 20"/>
          <p:cNvCxnSpPr>
            <a:endCxn id="9" idx="0"/>
          </p:cNvCxnSpPr>
          <p:nvPr/>
        </p:nvCxnSpPr>
        <p:spPr>
          <a:xfrm flipH="1">
            <a:off x="2303748" y="3797895"/>
            <a:ext cx="756084" cy="152054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>
            <a:stCxn id="10" idx="1"/>
            <a:endCxn id="6" idx="0"/>
          </p:cNvCxnSpPr>
          <p:nvPr/>
        </p:nvCxnSpPr>
        <p:spPr>
          <a:xfrm flipH="1">
            <a:off x="4417141" y="1869964"/>
            <a:ext cx="1867813" cy="105371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>
            <a:stCxn id="7" idx="3"/>
          </p:cNvCxnSpPr>
          <p:nvPr/>
        </p:nvCxnSpPr>
        <p:spPr>
          <a:xfrm>
            <a:off x="5978270" y="2993040"/>
            <a:ext cx="465938" cy="20005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>
            <a:stCxn id="8" idx="2"/>
          </p:cNvCxnSpPr>
          <p:nvPr/>
        </p:nvCxnSpPr>
        <p:spPr>
          <a:xfrm>
            <a:off x="5785293" y="4397649"/>
            <a:ext cx="550395" cy="92079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วงรี 30"/>
          <p:cNvSpPr/>
          <p:nvPr/>
        </p:nvSpPr>
        <p:spPr>
          <a:xfrm>
            <a:off x="3965655" y="2215233"/>
            <a:ext cx="129351" cy="139943"/>
          </a:xfrm>
          <a:prstGeom prst="ellipse">
            <a:avLst/>
          </a:prstGeom>
          <a:solidFill>
            <a:srgbClr val="00CC99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วงรี 31"/>
          <p:cNvSpPr/>
          <p:nvPr/>
        </p:nvSpPr>
        <p:spPr>
          <a:xfrm>
            <a:off x="4119310" y="1888813"/>
            <a:ext cx="129351" cy="139943"/>
          </a:xfrm>
          <a:prstGeom prst="ellipse">
            <a:avLst/>
          </a:prstGeom>
          <a:solidFill>
            <a:srgbClr val="00CC9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ตัวแทนเนื้อหา 2"/>
          <p:cNvSpPr txBox="1">
            <a:spLocks/>
          </p:cNvSpPr>
          <p:nvPr/>
        </p:nvSpPr>
        <p:spPr>
          <a:xfrm>
            <a:off x="323528" y="1731332"/>
            <a:ext cx="2365428" cy="2417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dirty="0" smtClean="0">
                <a:solidFill>
                  <a:srgbClr val="00CC99"/>
                </a:solidFill>
              </a:rPr>
              <a:t>Title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paragraph&gt;…………………………………………………………………………………………………………………………………………………………………………………………………………………………………………………&lt;/paragraph&gt;</a:t>
            </a:r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09986"/>
            <a:ext cx="2590800" cy="21590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09987"/>
            <a:ext cx="2611486" cy="217623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80124"/>
            <a:ext cx="2588626" cy="2157188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3563888" y="1909986"/>
            <a:ext cx="2592288" cy="215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56176" y="4086225"/>
            <a:ext cx="2611486" cy="2159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970112" y="4055269"/>
            <a:ext cx="2592288" cy="215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06860" y="4084315"/>
            <a:ext cx="2520280" cy="2088232"/>
          </a:xfrm>
        </p:spPr>
        <p:txBody>
          <a:bodyPr>
            <a:normAutofit fontScale="85000" lnSpcReduction="20000"/>
          </a:bodyPr>
          <a:lstStyle/>
          <a:p>
            <a:pPr algn="thaiDist"/>
            <a:r>
              <a:rPr lang="en-US" dirty="0" smtClean="0">
                <a:solidFill>
                  <a:srgbClr val="00CC99"/>
                </a:solidFill>
              </a:rPr>
              <a:t>Title</a:t>
            </a:r>
          </a:p>
          <a:p>
            <a:pPr marL="0" indent="0" algn="thaiDist"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paragraph&gt;…………………………………………………………………………………………………………………………………………………………………………………………………………………………………………………&lt;/paragraph&gt;</a:t>
            </a:r>
            <a:endParaRPr lang="th-TH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ตัวแทนเนื้อหา 2"/>
          <p:cNvSpPr txBox="1">
            <a:spLocks/>
          </p:cNvSpPr>
          <p:nvPr/>
        </p:nvSpPr>
        <p:spPr>
          <a:xfrm>
            <a:off x="3598061" y="1953990"/>
            <a:ext cx="2520280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dirty="0" smtClean="0">
                <a:solidFill>
                  <a:srgbClr val="00CC99"/>
                </a:solidFill>
              </a:rPr>
              <a:t>Title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paragraph&gt;…………………………………………………………………………………………………………………………………………………………………………………………………………………………………………………&lt;/paragraph&gt;</a:t>
            </a:r>
            <a:endParaRPr lang="th-TH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ตัวแทนเนื้อหา 2"/>
          <p:cNvSpPr txBox="1">
            <a:spLocks/>
          </p:cNvSpPr>
          <p:nvPr/>
        </p:nvSpPr>
        <p:spPr>
          <a:xfrm>
            <a:off x="6179229" y="4121609"/>
            <a:ext cx="2520280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dirty="0" smtClean="0">
                <a:solidFill>
                  <a:srgbClr val="00CC99"/>
                </a:solidFill>
              </a:rPr>
              <a:t>Title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paragraph&gt;…………………………………………………………………………………………………………………………………………………………………………………………………………………………………………………&lt;/paragraph&gt;</a:t>
            </a:r>
            <a:endParaRPr lang="th-TH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7750" y="3501008"/>
            <a:ext cx="188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CC99"/>
                </a:solidFill>
              </a:rPr>
              <a:t>Add your image.</a:t>
            </a:r>
            <a:endParaRPr lang="th-TH" sz="2000" dirty="0">
              <a:solidFill>
                <a:srgbClr val="00CC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9536" y="3501008"/>
            <a:ext cx="188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CC99"/>
                </a:solidFill>
              </a:rPr>
              <a:t>Add your image.</a:t>
            </a:r>
            <a:endParaRPr lang="th-TH" sz="2000" dirty="0">
              <a:solidFill>
                <a:srgbClr val="00CC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5589240"/>
            <a:ext cx="188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CC99"/>
                </a:solidFill>
              </a:rPr>
              <a:t>Add your image.</a:t>
            </a:r>
            <a:endParaRPr lang="th-TH" sz="2000" dirty="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th-TH" dirty="0"/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323528" y="1731332"/>
            <a:ext cx="2365428" cy="2417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dirty="0" smtClean="0">
                <a:solidFill>
                  <a:srgbClr val="00CC99"/>
                </a:solidFill>
              </a:rPr>
              <a:t>Title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paragraph&gt;…………………………………………………………………………………………………………………………………………………………………………………………………………………………………………………&lt;/paragraph&gt;</a:t>
            </a:r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2771800" y="2562622"/>
            <a:ext cx="2808312" cy="273630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วงรี 5"/>
          <p:cNvSpPr/>
          <p:nvPr/>
        </p:nvSpPr>
        <p:spPr>
          <a:xfrm>
            <a:off x="3118713" y="2562622"/>
            <a:ext cx="2101359" cy="204747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/>
          <p:cNvSpPr/>
          <p:nvPr/>
        </p:nvSpPr>
        <p:spPr>
          <a:xfrm>
            <a:off x="3483297" y="2562622"/>
            <a:ext cx="1385317" cy="1349796"/>
          </a:xfrm>
          <a:prstGeom prst="ellipse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3643992" y="4633317"/>
            <a:ext cx="105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Text3.</a:t>
            </a:r>
            <a:endParaRPr lang="th-T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0556" y="3934941"/>
            <a:ext cx="105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CC99"/>
                </a:solidFill>
              </a:rPr>
              <a:t>Text2.</a:t>
            </a:r>
            <a:endParaRPr lang="th-TH" dirty="0">
              <a:solidFill>
                <a:srgbClr val="00CC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992" y="3076833"/>
            <a:ext cx="105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Text1.</a:t>
            </a:r>
            <a:endParaRPr lang="th-TH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รูปห้าเหลี่ยม 11"/>
          <p:cNvSpPr/>
          <p:nvPr/>
        </p:nvSpPr>
        <p:spPr>
          <a:xfrm>
            <a:off x="5796136" y="860934"/>
            <a:ext cx="2952328" cy="360040"/>
          </a:xfrm>
          <a:prstGeom prst="homePlat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Text1.</a:t>
            </a:r>
            <a:endParaRPr lang="th-TH" dirty="0"/>
          </a:p>
        </p:txBody>
      </p:sp>
      <p:sp>
        <p:nvSpPr>
          <p:cNvPr id="13" name="รูปห้าเหลี่ยม 12"/>
          <p:cNvSpPr/>
          <p:nvPr/>
        </p:nvSpPr>
        <p:spPr>
          <a:xfrm>
            <a:off x="5822776" y="2742642"/>
            <a:ext cx="2952328" cy="36004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Text2.</a:t>
            </a:r>
            <a:endParaRPr lang="th-TH" dirty="0"/>
          </a:p>
        </p:txBody>
      </p:sp>
      <p:sp>
        <p:nvSpPr>
          <p:cNvPr id="14" name="รูปห้าเหลี่ยม 13"/>
          <p:cNvSpPr/>
          <p:nvPr/>
        </p:nvSpPr>
        <p:spPr>
          <a:xfrm>
            <a:off x="5822776" y="4534887"/>
            <a:ext cx="2952328" cy="36004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Text3.</a:t>
            </a:r>
            <a:endParaRPr lang="th-TH" dirty="0"/>
          </a:p>
        </p:txBody>
      </p:sp>
      <p:sp>
        <p:nvSpPr>
          <p:cNvPr id="20" name="ตัวแทนเนื้อหา 2"/>
          <p:cNvSpPr txBox="1">
            <a:spLocks/>
          </p:cNvSpPr>
          <p:nvPr/>
        </p:nvSpPr>
        <p:spPr>
          <a:xfrm>
            <a:off x="5868144" y="1220974"/>
            <a:ext cx="2664296" cy="1521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paragraph&gt;…………………………………………………………………………………………………………………………………………………………………………………………………………………………………………………&lt;/paragraph&gt;</a:t>
            </a:r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ตัวแทนเนื้อหา 2"/>
          <p:cNvSpPr txBox="1">
            <a:spLocks/>
          </p:cNvSpPr>
          <p:nvPr/>
        </p:nvSpPr>
        <p:spPr>
          <a:xfrm>
            <a:off x="5872683" y="3094931"/>
            <a:ext cx="2664296" cy="1521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paragraph&gt;…………………………………………………………………………………………………………………………………………………………………………………………………………………………………………………&lt;/paragraph&gt;</a:t>
            </a:r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ตัวแทนเนื้อหา 2"/>
          <p:cNvSpPr txBox="1">
            <a:spLocks/>
          </p:cNvSpPr>
          <p:nvPr/>
        </p:nvSpPr>
        <p:spPr>
          <a:xfrm>
            <a:off x="5910175" y="4896701"/>
            <a:ext cx="2664296" cy="1521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paragraph&gt;…………………………………………………………………………………………………………………………………………………………………………………………………………………………………………………&lt;/paragraph&gt;</a:t>
            </a:r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2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th-TH" dirty="0"/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323528" y="1731332"/>
            <a:ext cx="2365428" cy="2417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dirty="0" smtClean="0">
                <a:solidFill>
                  <a:srgbClr val="00CC99"/>
                </a:solidFill>
              </a:rPr>
              <a:t>Title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paragraph&gt;…………………………………………………………………………………………………………………………………………………………………………………………………………………………………………………&lt;/paragraph&gt;</a:t>
            </a:r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ตัวเชื่อมต่อหักมุม 5"/>
          <p:cNvCxnSpPr/>
          <p:nvPr/>
        </p:nvCxnSpPr>
        <p:spPr>
          <a:xfrm flipV="1">
            <a:off x="1578250" y="4509120"/>
            <a:ext cx="2345678" cy="1008112"/>
          </a:xfrm>
          <a:prstGeom prst="bentConnector3">
            <a:avLst/>
          </a:prstGeom>
          <a:ln w="180975" cmpd="sng">
            <a:solidFill>
              <a:srgbClr val="00CC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หักมุม 8"/>
          <p:cNvCxnSpPr/>
          <p:nvPr/>
        </p:nvCxnSpPr>
        <p:spPr>
          <a:xfrm flipV="1">
            <a:off x="2776266" y="3501008"/>
            <a:ext cx="2345678" cy="1008112"/>
          </a:xfrm>
          <a:prstGeom prst="bentConnector3">
            <a:avLst/>
          </a:prstGeom>
          <a:ln w="180975" cmpd="sng">
            <a:solidFill>
              <a:srgbClr val="00CC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หักมุม 9"/>
          <p:cNvCxnSpPr/>
          <p:nvPr/>
        </p:nvCxnSpPr>
        <p:spPr>
          <a:xfrm flipV="1">
            <a:off x="3949105" y="2492896"/>
            <a:ext cx="2345678" cy="1008112"/>
          </a:xfrm>
          <a:prstGeom prst="bentConnector3">
            <a:avLst/>
          </a:prstGeom>
          <a:ln w="180975" cmpd="sng">
            <a:solidFill>
              <a:srgbClr val="00CC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หักมุม 10"/>
          <p:cNvCxnSpPr/>
          <p:nvPr/>
        </p:nvCxnSpPr>
        <p:spPr>
          <a:xfrm flipV="1">
            <a:off x="5178650" y="1484784"/>
            <a:ext cx="2561702" cy="1008112"/>
          </a:xfrm>
          <a:prstGeom prst="bentConnector3">
            <a:avLst/>
          </a:prstGeom>
          <a:ln w="180975" cmpd="sng">
            <a:solidFill>
              <a:srgbClr val="00CC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วงกลม 11"/>
          <p:cNvSpPr/>
          <p:nvPr/>
        </p:nvSpPr>
        <p:spPr>
          <a:xfrm>
            <a:off x="5016598" y="4275559"/>
            <a:ext cx="210691" cy="233561"/>
          </a:xfrm>
          <a:prstGeom prst="pie">
            <a:avLst/>
          </a:prstGeom>
          <a:solidFill>
            <a:srgbClr val="00CC99">
              <a:alpha val="52000"/>
            </a:srgbClr>
          </a:solidFill>
          <a:ln>
            <a:noFill/>
          </a:ln>
          <a:effectLst>
            <a:outerShdw blurRad="50800" dist="25400" dir="5400000" algn="t" rotWithShape="0">
              <a:srgbClr val="00CC99">
                <a:alpha val="7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วงกลม 12"/>
          <p:cNvSpPr/>
          <p:nvPr/>
        </p:nvSpPr>
        <p:spPr>
          <a:xfrm>
            <a:off x="3843759" y="5283671"/>
            <a:ext cx="210691" cy="233561"/>
          </a:xfrm>
          <a:prstGeom prst="pie">
            <a:avLst/>
          </a:prstGeom>
          <a:solidFill>
            <a:srgbClr val="00CC99">
              <a:alpha val="52000"/>
            </a:srgbClr>
          </a:solidFill>
          <a:ln>
            <a:noFill/>
          </a:ln>
          <a:effectLst>
            <a:outerShdw blurRad="50800" dist="25400" dir="5400000" algn="t" rotWithShape="0">
              <a:srgbClr val="00CC99">
                <a:alpha val="7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4" name="วงกลม 13"/>
          <p:cNvSpPr/>
          <p:nvPr/>
        </p:nvSpPr>
        <p:spPr>
          <a:xfrm>
            <a:off x="2620074" y="6282084"/>
            <a:ext cx="210691" cy="233561"/>
          </a:xfrm>
          <a:prstGeom prst="pie">
            <a:avLst/>
          </a:prstGeom>
          <a:solidFill>
            <a:srgbClr val="00CC99">
              <a:alpha val="52000"/>
            </a:srgbClr>
          </a:solidFill>
          <a:ln>
            <a:noFill/>
          </a:ln>
          <a:effectLst>
            <a:outerShdw blurRad="50800" dist="25400" dir="5400000" algn="t" rotWithShape="0">
              <a:srgbClr val="00CC99">
                <a:alpha val="7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วงกลม 14"/>
          <p:cNvSpPr/>
          <p:nvPr/>
        </p:nvSpPr>
        <p:spPr>
          <a:xfrm>
            <a:off x="6318151" y="3267447"/>
            <a:ext cx="210691" cy="233561"/>
          </a:xfrm>
          <a:prstGeom prst="pie">
            <a:avLst/>
          </a:prstGeom>
          <a:solidFill>
            <a:srgbClr val="00CC99">
              <a:alpha val="52000"/>
            </a:srgbClr>
          </a:solidFill>
          <a:ln>
            <a:noFill/>
          </a:ln>
          <a:effectLst>
            <a:outerShdw blurRad="50800" dist="25400" dir="5400000" algn="t" rotWithShape="0">
              <a:srgbClr val="00CC99">
                <a:alpha val="7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6" name="วงกลม 15"/>
          <p:cNvSpPr/>
          <p:nvPr/>
        </p:nvSpPr>
        <p:spPr>
          <a:xfrm>
            <a:off x="7490990" y="2376115"/>
            <a:ext cx="210691" cy="233561"/>
          </a:xfrm>
          <a:prstGeom prst="pie">
            <a:avLst/>
          </a:prstGeom>
          <a:solidFill>
            <a:srgbClr val="00CC99">
              <a:alpha val="52000"/>
            </a:srgbClr>
          </a:solidFill>
          <a:ln>
            <a:noFill/>
          </a:ln>
          <a:effectLst>
            <a:outerShdw blurRad="50800" dist="25400" dir="5400000" algn="t" rotWithShape="0">
              <a:srgbClr val="00CC99">
                <a:alpha val="7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8" name="ตัวแทนเนื้อหา 2"/>
          <p:cNvSpPr txBox="1">
            <a:spLocks/>
          </p:cNvSpPr>
          <p:nvPr/>
        </p:nvSpPr>
        <p:spPr>
          <a:xfrm>
            <a:off x="6528842" y="1556792"/>
            <a:ext cx="1355526" cy="1052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sz="1600" dirty="0" smtClean="0">
                <a:solidFill>
                  <a:srgbClr val="00CC99"/>
                </a:solidFill>
              </a:rPr>
              <a:t>Text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&lt;paragraph&gt;……………………………………………………………………………………………&lt;/paragraph&gt;</a:t>
            </a:r>
            <a:endParaRPr lang="th-TH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ตัวแทนเนื้อหา 2"/>
          <p:cNvSpPr txBox="1">
            <a:spLocks/>
          </p:cNvSpPr>
          <p:nvPr/>
        </p:nvSpPr>
        <p:spPr>
          <a:xfrm>
            <a:off x="5227289" y="2609676"/>
            <a:ext cx="1355526" cy="1052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sz="1600" dirty="0" smtClean="0">
                <a:solidFill>
                  <a:srgbClr val="00CC99"/>
                </a:solidFill>
              </a:rPr>
              <a:t>Text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&lt;paragraph&gt;……………………………………………………………………………………………&lt;/paragraph&gt;</a:t>
            </a:r>
            <a:endParaRPr lang="th-TH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ตัวแทนเนื้อหา 2"/>
          <p:cNvSpPr txBox="1">
            <a:spLocks/>
          </p:cNvSpPr>
          <p:nvPr/>
        </p:nvSpPr>
        <p:spPr>
          <a:xfrm>
            <a:off x="4058989" y="3622638"/>
            <a:ext cx="1355526" cy="1052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sz="1600" dirty="0" smtClean="0">
                <a:solidFill>
                  <a:srgbClr val="00CC99"/>
                </a:solidFill>
              </a:rPr>
              <a:t>Text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&lt;paragraph&gt;……………………………………………………………………………………………&lt;/paragraph&gt;</a:t>
            </a:r>
            <a:endParaRPr lang="th-TH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ตัวแทนเนื้อหา 2"/>
          <p:cNvSpPr txBox="1">
            <a:spLocks/>
          </p:cNvSpPr>
          <p:nvPr/>
        </p:nvSpPr>
        <p:spPr>
          <a:xfrm>
            <a:off x="2830765" y="4581128"/>
            <a:ext cx="1355526" cy="1052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sz="1600" dirty="0" smtClean="0">
                <a:solidFill>
                  <a:srgbClr val="00CC99"/>
                </a:solidFill>
              </a:rPr>
              <a:t>Text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&lt;paragraph&gt;……………………………………………………………………………………………&lt;/paragraph&gt;</a:t>
            </a:r>
            <a:endParaRPr lang="th-TH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ตัวแทนเนื้อหา 2"/>
          <p:cNvSpPr txBox="1">
            <a:spLocks/>
          </p:cNvSpPr>
          <p:nvPr/>
        </p:nvSpPr>
        <p:spPr>
          <a:xfrm>
            <a:off x="1550022" y="5633838"/>
            <a:ext cx="1355526" cy="1052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sz="1600" dirty="0" smtClean="0">
                <a:solidFill>
                  <a:srgbClr val="00CC99"/>
                </a:solidFill>
              </a:rPr>
              <a:t>Text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&lt;paragraph&gt;……………………………………………………………………………………………&lt;/paragraph&gt;</a:t>
            </a:r>
            <a:endParaRPr lang="th-TH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รูปภาพ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31" y="764704"/>
            <a:ext cx="609604" cy="609604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470" y="4802768"/>
            <a:ext cx="609604" cy="609604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52" y="3789040"/>
            <a:ext cx="609604" cy="609604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444" y="2792420"/>
            <a:ext cx="609604" cy="609604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79" y="1766511"/>
            <a:ext cx="609604" cy="60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ontents</a:t>
            </a:r>
            <a:endParaRPr lang="th-TH" dirty="0"/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-2556792" y="1985865"/>
            <a:ext cx="2365428" cy="2417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dirty="0" smtClean="0">
                <a:solidFill>
                  <a:srgbClr val="00CC99"/>
                </a:solidFill>
              </a:rPr>
              <a:t>Title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2000" dirty="0" smtClean="0"/>
              <a:t>&lt;paragraph&gt;…………………………………………………………………………………………………………………………………………………………………………………………………………………………………………………&lt;/paragraph&gt;</a:t>
            </a:r>
            <a:endParaRPr lang="th-TH" sz="2000" dirty="0"/>
          </a:p>
        </p:txBody>
      </p:sp>
      <p:sp>
        <p:nvSpPr>
          <p:cNvPr id="8" name="โดนัท 7"/>
          <p:cNvSpPr/>
          <p:nvPr/>
        </p:nvSpPr>
        <p:spPr>
          <a:xfrm>
            <a:off x="3131840" y="2019325"/>
            <a:ext cx="3087985" cy="3087985"/>
          </a:xfrm>
          <a:prstGeom prst="don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chemeClr val="bg1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โดนัท 9"/>
          <p:cNvSpPr/>
          <p:nvPr/>
        </p:nvSpPr>
        <p:spPr>
          <a:xfrm>
            <a:off x="3275856" y="2178583"/>
            <a:ext cx="2769468" cy="2769468"/>
          </a:xfrm>
          <a:prstGeom prst="donut">
            <a:avLst/>
          </a:prstGeom>
          <a:solidFill>
            <a:srgbClr val="2F354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chemeClr val="bg1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โดนัท 8"/>
          <p:cNvSpPr/>
          <p:nvPr/>
        </p:nvSpPr>
        <p:spPr>
          <a:xfrm>
            <a:off x="3377195" y="2264680"/>
            <a:ext cx="2597274" cy="2597274"/>
          </a:xfrm>
          <a:prstGeom prst="donut">
            <a:avLst/>
          </a:prstGeom>
          <a:solidFill>
            <a:srgbClr val="2F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chemeClr val="bg1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548637" cy="548637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3194739"/>
            <a:ext cx="548637" cy="548637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5107310"/>
            <a:ext cx="548637" cy="548637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98" y="3194740"/>
            <a:ext cx="548637" cy="548637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005" y="2019325"/>
            <a:ext cx="548637" cy="548637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48" y="4622612"/>
            <a:ext cx="548637" cy="54863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77" y="1983510"/>
            <a:ext cx="548637" cy="548637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32" y="4594131"/>
            <a:ext cx="548637" cy="5486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21271" y="3055485"/>
            <a:ext cx="17091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CC99"/>
                </a:solidFill>
              </a:rPr>
              <a:t>TEXT</a:t>
            </a:r>
            <a:endParaRPr lang="th-TH" sz="6000" dirty="0">
              <a:solidFill>
                <a:srgbClr val="00CC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7096" y="3743377"/>
            <a:ext cx="216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CC99"/>
                </a:solidFill>
              </a:rPr>
              <a:t>Add your text</a:t>
            </a:r>
            <a:endParaRPr lang="th-TH" dirty="0">
              <a:solidFill>
                <a:srgbClr val="00CC9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8712" y="1177588"/>
            <a:ext cx="2517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CC99"/>
                </a:solidFill>
              </a:rPr>
              <a:t>1.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 your text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8184" y="1988840"/>
            <a:ext cx="2517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CC99"/>
                </a:solidFill>
              </a:rPr>
              <a:t>2</a:t>
            </a:r>
            <a:r>
              <a:rPr lang="en-US" dirty="0" smtClean="0">
                <a:solidFill>
                  <a:srgbClr val="00CC99"/>
                </a:solidFill>
              </a:rPr>
              <a:t>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 your text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60232" y="3212976"/>
            <a:ext cx="2517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CC99"/>
                </a:solidFill>
              </a:rPr>
              <a:t>3</a:t>
            </a:r>
            <a:r>
              <a:rPr lang="en-US" dirty="0" smtClean="0">
                <a:solidFill>
                  <a:srgbClr val="00CC99"/>
                </a:solidFill>
              </a:rPr>
              <a:t>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 your text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03116" y="4633972"/>
            <a:ext cx="2517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CC99"/>
                </a:solidFill>
              </a:rPr>
              <a:t>4</a:t>
            </a:r>
            <a:r>
              <a:rPr lang="en-US" dirty="0" smtClean="0">
                <a:solidFill>
                  <a:srgbClr val="00CC99"/>
                </a:solidFill>
              </a:rPr>
              <a:t>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 your text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19872" y="5655947"/>
            <a:ext cx="2517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CC99"/>
                </a:solidFill>
              </a:rPr>
              <a:t>5</a:t>
            </a:r>
            <a:r>
              <a:rPr lang="en-US" dirty="0" smtClean="0">
                <a:solidFill>
                  <a:srgbClr val="00CC99"/>
                </a:solidFill>
              </a:rPr>
              <a:t>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 your text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7779" y="4588773"/>
            <a:ext cx="2517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 your text </a:t>
            </a:r>
            <a:r>
              <a:rPr lang="en-US" dirty="0">
                <a:solidFill>
                  <a:srgbClr val="00CC99"/>
                </a:solidFill>
              </a:rPr>
              <a:t>6</a:t>
            </a:r>
            <a:r>
              <a:rPr lang="en-US" dirty="0" smtClean="0">
                <a:solidFill>
                  <a:srgbClr val="00CC99"/>
                </a:solidFill>
              </a:rPr>
              <a:t>.</a:t>
            </a:r>
            <a:endParaRPr lang="th-TH" dirty="0">
              <a:solidFill>
                <a:srgbClr val="00CC9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372" y="3182937"/>
            <a:ext cx="2517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 your text </a:t>
            </a:r>
            <a:r>
              <a:rPr lang="en-US" dirty="0" smtClean="0">
                <a:solidFill>
                  <a:srgbClr val="00CC99"/>
                </a:solidFill>
              </a:rPr>
              <a:t>7.</a:t>
            </a:r>
            <a:endParaRPr lang="th-TH" dirty="0">
              <a:solidFill>
                <a:srgbClr val="00CC9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972" y="1954212"/>
            <a:ext cx="2517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 your text </a:t>
            </a:r>
            <a:r>
              <a:rPr lang="en-US" dirty="0">
                <a:solidFill>
                  <a:srgbClr val="00CC99"/>
                </a:solidFill>
              </a:rPr>
              <a:t>8</a:t>
            </a:r>
            <a:r>
              <a:rPr lang="en-US" dirty="0" smtClean="0">
                <a:solidFill>
                  <a:srgbClr val="00CC99"/>
                </a:solidFill>
              </a:rPr>
              <a:t>.</a:t>
            </a:r>
            <a:endParaRPr lang="th-TH" dirty="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ontents</a:t>
            </a:r>
            <a:endParaRPr lang="th-TH" dirty="0"/>
          </a:p>
        </p:txBody>
      </p:sp>
      <p:sp>
        <p:nvSpPr>
          <p:cNvPr id="3" name="ลูกศรขวา 2"/>
          <p:cNvSpPr/>
          <p:nvPr/>
        </p:nvSpPr>
        <p:spPr>
          <a:xfrm>
            <a:off x="611560" y="2204864"/>
            <a:ext cx="8387913" cy="339963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ตัดมุมสี่เหลี่ยมผืนผ้าด้านทแยงมุม 4"/>
          <p:cNvSpPr/>
          <p:nvPr/>
        </p:nvSpPr>
        <p:spPr>
          <a:xfrm>
            <a:off x="5076056" y="2204864"/>
            <a:ext cx="1944216" cy="3387094"/>
          </a:xfrm>
          <a:prstGeom prst="snip2Diag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ตัดมุมสี่เหลี่ยมผืนผ้าด้านทแยงมุม 31"/>
          <p:cNvSpPr/>
          <p:nvPr/>
        </p:nvSpPr>
        <p:spPr>
          <a:xfrm>
            <a:off x="755576" y="2204864"/>
            <a:ext cx="1944216" cy="3387094"/>
          </a:xfrm>
          <a:prstGeom prst="snip2Diag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ตัดมุมสี่เหลี่ยมผืนผ้าด้านทแยงมุม 32"/>
          <p:cNvSpPr/>
          <p:nvPr/>
        </p:nvSpPr>
        <p:spPr>
          <a:xfrm>
            <a:off x="2915816" y="2204864"/>
            <a:ext cx="1944216" cy="3387094"/>
          </a:xfrm>
          <a:prstGeom prst="snip2Diag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ตัวแทนเนื้อหา 2"/>
          <p:cNvSpPr txBox="1">
            <a:spLocks/>
          </p:cNvSpPr>
          <p:nvPr/>
        </p:nvSpPr>
        <p:spPr>
          <a:xfrm>
            <a:off x="762100" y="2689537"/>
            <a:ext cx="1965573" cy="2417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dirty="0" smtClean="0">
                <a:solidFill>
                  <a:srgbClr val="00CC99"/>
                </a:solidFill>
              </a:rPr>
              <a:t>Title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&lt;paragraph&gt;…………………………………………………………………………………………………………………………………………………………………………………………………………………………………………………&lt;/paragraph&gt;</a:t>
            </a:r>
            <a:endParaRPr lang="th-TH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ตัวแทนเนื้อหา 2"/>
          <p:cNvSpPr txBox="1">
            <a:spLocks/>
          </p:cNvSpPr>
          <p:nvPr/>
        </p:nvSpPr>
        <p:spPr>
          <a:xfrm>
            <a:off x="2915816" y="2780928"/>
            <a:ext cx="1965573" cy="2417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dirty="0" smtClean="0">
                <a:solidFill>
                  <a:srgbClr val="00CC99"/>
                </a:solidFill>
              </a:rPr>
              <a:t>Title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&lt;paragraph&gt;…………………………………………………………………………………………………………………………………………………………………………………………………………………………………………………&lt;/paragraph&gt;</a:t>
            </a:r>
            <a:endParaRPr lang="th-TH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ตัวแทนเนื้อหา 2"/>
          <p:cNvSpPr txBox="1">
            <a:spLocks/>
          </p:cNvSpPr>
          <p:nvPr/>
        </p:nvSpPr>
        <p:spPr>
          <a:xfrm>
            <a:off x="5076056" y="2841937"/>
            <a:ext cx="1965573" cy="2417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Title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&lt;paragraph&gt;…………………………………………………………………………………………………………………………………………………………………………………………………………………………………………………&lt;/paragraph&gt;</a:t>
            </a:r>
            <a:endParaRPr lang="th-TH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สามเหลี่ยมมุมฉาก 5"/>
          <p:cNvSpPr/>
          <p:nvPr/>
        </p:nvSpPr>
        <p:spPr>
          <a:xfrm flipH="1">
            <a:off x="611560" y="2190217"/>
            <a:ext cx="150540" cy="878743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สามเหลี่ยมมุมฉาก 35"/>
          <p:cNvSpPr/>
          <p:nvPr/>
        </p:nvSpPr>
        <p:spPr>
          <a:xfrm flipH="1">
            <a:off x="2765276" y="2161642"/>
            <a:ext cx="150540" cy="878743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สามเหลี่ยมมุมฉาก 36"/>
          <p:cNvSpPr/>
          <p:nvPr/>
        </p:nvSpPr>
        <p:spPr>
          <a:xfrm flipH="1">
            <a:off x="4925516" y="2190217"/>
            <a:ext cx="150540" cy="878743"/>
          </a:xfrm>
          <a:prstGeom prst="rtTriangle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สามเหลี่ยมมุมฉาก 37"/>
          <p:cNvSpPr/>
          <p:nvPr/>
        </p:nvSpPr>
        <p:spPr>
          <a:xfrm flipH="1" flipV="1">
            <a:off x="4943474" y="4743449"/>
            <a:ext cx="132581" cy="516235"/>
          </a:xfrm>
          <a:prstGeom prst="rtTriangle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สามเหลี่ยมมุมฉาก 38"/>
          <p:cNvSpPr/>
          <p:nvPr/>
        </p:nvSpPr>
        <p:spPr>
          <a:xfrm flipH="1" flipV="1">
            <a:off x="2802285" y="4756398"/>
            <a:ext cx="132581" cy="516235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สามเหลี่ยมมุมฉาก 39"/>
          <p:cNvSpPr/>
          <p:nvPr/>
        </p:nvSpPr>
        <p:spPr>
          <a:xfrm flipH="1" flipV="1">
            <a:off x="620539" y="4738289"/>
            <a:ext cx="132581" cy="51623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534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th-TH" dirty="0"/>
          </a:p>
        </p:txBody>
      </p:sp>
      <p:pic>
        <p:nvPicPr>
          <p:cNvPr id="6" name="ตัวแทนเนื้อหา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1" y="4862810"/>
            <a:ext cx="1960488" cy="1960488"/>
          </a:xfrm>
          <a:prstGeom prst="rect">
            <a:avLst/>
          </a:prstGeom>
        </p:spPr>
      </p:pic>
      <p:sp>
        <p:nvSpPr>
          <p:cNvPr id="8" name="ตัวแทนเนื้อหา 2"/>
          <p:cNvSpPr txBox="1">
            <a:spLocks/>
          </p:cNvSpPr>
          <p:nvPr/>
        </p:nvSpPr>
        <p:spPr>
          <a:xfrm>
            <a:off x="323528" y="1731332"/>
            <a:ext cx="2365428" cy="2417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dirty="0" smtClean="0">
                <a:solidFill>
                  <a:srgbClr val="00CC99"/>
                </a:solidFill>
              </a:rPr>
              <a:t>Title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paragraph&gt;…………………………………………………………………………………………………………………………………………………………………………………………………………………………………………………&lt;/paragraph&gt;</a:t>
            </a:r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64" y="2708920"/>
            <a:ext cx="1522711" cy="1522711"/>
          </a:xfrm>
          <a:prstGeom prst="rect">
            <a:avLst/>
          </a:prstGeom>
        </p:spPr>
      </p:pic>
      <p:cxnSp>
        <p:nvCxnSpPr>
          <p:cNvPr id="15" name="ตัวเชื่อมต่อโค้ง 14"/>
          <p:cNvCxnSpPr>
            <a:stCxn id="6" idx="0"/>
            <a:endCxn id="10" idx="2"/>
          </p:cNvCxnSpPr>
          <p:nvPr/>
        </p:nvCxnSpPr>
        <p:spPr>
          <a:xfrm rot="5400000" flipH="1" flipV="1">
            <a:off x="5155888" y="4385179"/>
            <a:ext cx="631179" cy="324085"/>
          </a:xfrm>
          <a:prstGeom prst="curvedConnector3">
            <a:avLst>
              <a:gd name="adj1" fmla="val 50000"/>
            </a:avLst>
          </a:prstGeom>
          <a:ln w="28575">
            <a:solidFill>
              <a:srgbClr val="00CC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ตัดมุมสี่เหลี่ยมผืนผ้าด้านทแยงมุม 33"/>
          <p:cNvSpPr/>
          <p:nvPr/>
        </p:nvSpPr>
        <p:spPr>
          <a:xfrm>
            <a:off x="2968780" y="1268760"/>
            <a:ext cx="1747236" cy="1296144"/>
          </a:xfrm>
          <a:prstGeom prst="snip2Diag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3" name="รูปภาพ 3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41881"/>
            <a:ext cx="548637" cy="548637"/>
          </a:xfrm>
          <a:prstGeom prst="rect">
            <a:avLst/>
          </a:prstGeom>
        </p:spPr>
      </p:pic>
      <p:sp>
        <p:nvSpPr>
          <p:cNvPr id="37" name="ตัดมุมสี่เหลี่ยมผืนผ้าด้านทแยงมุม 36"/>
          <p:cNvSpPr/>
          <p:nvPr/>
        </p:nvSpPr>
        <p:spPr>
          <a:xfrm>
            <a:off x="6447839" y="1268760"/>
            <a:ext cx="1747236" cy="1296144"/>
          </a:xfrm>
          <a:prstGeom prst="snip2Diag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8" name="รูปภาพ 3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75" y="1041881"/>
            <a:ext cx="548637" cy="548637"/>
          </a:xfrm>
          <a:prstGeom prst="rect">
            <a:avLst/>
          </a:prstGeom>
        </p:spPr>
      </p:pic>
      <p:sp>
        <p:nvSpPr>
          <p:cNvPr id="39" name="ตัดมุมสี่เหลี่ยมผืนผ้าด้านทแยงมุม 38"/>
          <p:cNvSpPr/>
          <p:nvPr/>
        </p:nvSpPr>
        <p:spPr>
          <a:xfrm>
            <a:off x="6996476" y="3214726"/>
            <a:ext cx="1747236" cy="1296144"/>
          </a:xfrm>
          <a:prstGeom prst="snip2Diag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0" name="รูปภาพ 39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512" y="2987847"/>
            <a:ext cx="548637" cy="548637"/>
          </a:xfrm>
          <a:prstGeom prst="rect">
            <a:avLst/>
          </a:prstGeom>
        </p:spPr>
      </p:pic>
      <p:sp>
        <p:nvSpPr>
          <p:cNvPr id="41" name="ตัดมุมสี่เหลี่ยมผืนผ้าด้านทแยงมุม 40"/>
          <p:cNvSpPr/>
          <p:nvPr/>
        </p:nvSpPr>
        <p:spPr>
          <a:xfrm>
            <a:off x="2625507" y="3214726"/>
            <a:ext cx="1747236" cy="1296144"/>
          </a:xfrm>
          <a:prstGeom prst="snip2Diag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2" name="รูปภาพ 4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43" y="2987847"/>
            <a:ext cx="548637" cy="548637"/>
          </a:xfrm>
          <a:prstGeom prst="rect">
            <a:avLst/>
          </a:prstGeom>
        </p:spPr>
      </p:pic>
      <p:sp>
        <p:nvSpPr>
          <p:cNvPr id="43" name="ตัวแทนเนื้อหา 2"/>
          <p:cNvSpPr txBox="1">
            <a:spLocks/>
          </p:cNvSpPr>
          <p:nvPr/>
        </p:nvSpPr>
        <p:spPr>
          <a:xfrm>
            <a:off x="7014678" y="3201806"/>
            <a:ext cx="1710832" cy="1451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thaiDist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&lt;paragraph&gt;……………………………………………………………………………………………&lt;/paragraph&gt;</a:t>
            </a:r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ตัวแทนเนื้อหา 2"/>
          <p:cNvSpPr txBox="1">
            <a:spLocks/>
          </p:cNvSpPr>
          <p:nvPr/>
        </p:nvSpPr>
        <p:spPr>
          <a:xfrm>
            <a:off x="6484243" y="1251116"/>
            <a:ext cx="1710832" cy="1451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thaiDist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&lt;paragraph&gt;……………………………………………………………………………………………&lt;/paragraph&gt;</a:t>
            </a:r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ตัวแทนเนื้อหา 2"/>
          <p:cNvSpPr txBox="1">
            <a:spLocks/>
          </p:cNvSpPr>
          <p:nvPr/>
        </p:nvSpPr>
        <p:spPr>
          <a:xfrm>
            <a:off x="3012379" y="1251116"/>
            <a:ext cx="1710832" cy="1451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thaiDist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&lt;paragraph&gt;……………………………………………………………………………………………&lt;/paragraph&gt;</a:t>
            </a:r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ตัวแทนเนื้อหา 2"/>
          <p:cNvSpPr txBox="1">
            <a:spLocks/>
          </p:cNvSpPr>
          <p:nvPr/>
        </p:nvSpPr>
        <p:spPr>
          <a:xfrm>
            <a:off x="2609037" y="3193687"/>
            <a:ext cx="1710832" cy="1451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thaiDist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</a:p>
          <a:p>
            <a:pPr marL="0" indent="0" algn="thaiDist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&lt;paragraph&gt;……………………………………………………………………………………………&lt;/paragraph&gt;</a:t>
            </a:r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2_NSTRU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Template2_NSTRU</Template>
  <TotalTime>300</TotalTime>
  <Words>321</Words>
  <Application>Microsoft Office PowerPoint</Application>
  <PresentationFormat>On-screen Show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Template2_NSTRU</vt:lpstr>
      <vt:lpstr>PowerPoint Presentation</vt:lpstr>
      <vt:lpstr>Contents</vt:lpstr>
      <vt:lpstr>Contents</vt:lpstr>
      <vt:lpstr>Contents</vt:lpstr>
      <vt:lpstr>Contents</vt:lpstr>
      <vt:lpstr>Contents</vt:lpstr>
      <vt:lpstr>Contents</vt:lpstr>
      <vt:lpstr>Contents</vt:lpstr>
      <vt:lpstr>Contents</vt:lpstr>
      <vt:lpstr>Contents</vt:lpstr>
      <vt:lpstr>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dday</cp:lastModifiedBy>
  <cp:revision>32</cp:revision>
  <dcterms:created xsi:type="dcterms:W3CDTF">2016-10-28T04:53:47Z</dcterms:created>
  <dcterms:modified xsi:type="dcterms:W3CDTF">2016-10-29T05:02:52Z</dcterms:modified>
</cp:coreProperties>
</file>